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784975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B232-14BB-4B24-A8F0-ED6FCF3E38C8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2B5-3E5B-47F0-88E4-5137F931D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587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B232-14BB-4B24-A8F0-ED6FCF3E38C8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2B5-3E5B-47F0-88E4-5137F931D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358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B232-14BB-4B24-A8F0-ED6FCF3E38C8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2B5-3E5B-47F0-88E4-5137F931D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86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B232-14BB-4B24-A8F0-ED6FCF3E38C8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2B5-3E5B-47F0-88E4-5137F931D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95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B232-14BB-4B24-A8F0-ED6FCF3E38C8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2B5-3E5B-47F0-88E4-5137F931D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01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B232-14BB-4B24-A8F0-ED6FCF3E38C8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2B5-3E5B-47F0-88E4-5137F931D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85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B232-14BB-4B24-A8F0-ED6FCF3E38C8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2B5-3E5B-47F0-88E4-5137F931D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19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B232-14BB-4B24-A8F0-ED6FCF3E38C8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2B5-3E5B-47F0-88E4-5137F931D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001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B232-14BB-4B24-A8F0-ED6FCF3E38C8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2B5-3E5B-47F0-88E4-5137F931D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45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B232-14BB-4B24-A8F0-ED6FCF3E38C8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2B5-3E5B-47F0-88E4-5137F931D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82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B232-14BB-4B24-A8F0-ED6FCF3E38C8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2B5-3E5B-47F0-88E4-5137F931D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48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3B232-14BB-4B24-A8F0-ED6FCF3E38C8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8D2B5-3E5B-47F0-88E4-5137F931D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71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l="-1" t="10795" r="27305" b="24973"/>
          <a:stretch/>
        </p:blipFill>
        <p:spPr>
          <a:xfrm>
            <a:off x="0" y="-19050"/>
            <a:ext cx="12211050" cy="71056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362200" y="4159881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solidFill>
                  <a:schemeClr val="bg1"/>
                </a:solidFill>
                <a:latin typeface="Arial Black" panose="020B0A04020102020204" pitchFamily="34" charset="0"/>
              </a:rPr>
              <a:t>ФБУН </a:t>
            </a:r>
            <a:r>
              <a:rPr lang="ru-RU" smtClean="0">
                <a:solidFill>
                  <a:schemeClr val="bg1"/>
                </a:solidFill>
                <a:latin typeface="Arial Black" panose="020B0A04020102020204" pitchFamily="34" charset="0"/>
              </a:rPr>
              <a:t>«Ростовский 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научно-исследовательский институт микробиологии </a:t>
            </a:r>
            <a:r>
              <a:rPr lang="ru-RU" smtClean="0">
                <a:solidFill>
                  <a:schemeClr val="bg1"/>
                </a:solidFill>
                <a:latin typeface="Arial Black" panose="020B0A04020102020204" pitchFamily="34" charset="0"/>
              </a:rPr>
              <a:t>и </a:t>
            </a:r>
            <a:r>
              <a:rPr lang="ru-RU" smtClean="0">
                <a:solidFill>
                  <a:schemeClr val="bg1"/>
                </a:solidFill>
                <a:latin typeface="Arial Black" panose="020B0A04020102020204" pitchFamily="34" charset="0"/>
              </a:rPr>
              <a:t>паразитологии» 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Роспотребнадзора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2200" y="6027003"/>
            <a:ext cx="899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CA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Ростов-на-Дону</a:t>
            </a:r>
            <a:r>
              <a:rPr lang="ru-RU" sz="1200" smtClean="0">
                <a:solidFill>
                  <a:srgbClr val="FFCA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8 сентября, </a:t>
            </a:r>
            <a:r>
              <a:rPr lang="ru-RU" sz="1200" dirty="0" smtClean="0">
                <a:solidFill>
                  <a:srgbClr val="FFCA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г.</a:t>
            </a:r>
            <a:endParaRPr lang="ru-RU" sz="1200" dirty="0">
              <a:solidFill>
                <a:srgbClr val="FFCA0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4806212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Докладчик: </a:t>
            </a:r>
          </a:p>
          <a:p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4304" y="1397058"/>
            <a:ext cx="7223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Название доклада</a:t>
            </a: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524" y="-19050"/>
            <a:ext cx="122015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Межрегиональная научно-практическая конференция</a:t>
            </a:r>
            <a:br>
              <a:rPr lang="ru-RU" sz="1200" dirty="0" smtClean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u-RU" sz="1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«Актуальные </a:t>
            </a:r>
            <a:r>
              <a:rPr lang="ru-RU" sz="1200" dirty="0">
                <a:solidFill>
                  <a:schemeClr val="bg1"/>
                </a:solidFill>
                <a:latin typeface="Arial Black" panose="020B0A04020102020204" pitchFamily="34" charset="0"/>
              </a:rPr>
              <a:t>вопросы эпидемиологического надзора за инфекционными и паразитарными заболеваниями на юге России. </a:t>
            </a:r>
            <a:r>
              <a:rPr lang="ru-RU" sz="1200" dirty="0" err="1">
                <a:solidFill>
                  <a:schemeClr val="bg1"/>
                </a:solidFill>
                <a:latin typeface="Arial Black" panose="020B0A04020102020204" pitchFamily="34" charset="0"/>
              </a:rPr>
              <a:t>Ермольевские</a:t>
            </a:r>
            <a:r>
              <a:rPr lang="ru-RU" sz="12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чтения</a:t>
            </a:r>
            <a:r>
              <a:rPr lang="ru-RU" sz="1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»,</a:t>
            </a:r>
            <a:r>
              <a:rPr lang="ru-RU" sz="1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ru-RU" sz="1200" dirty="0" smtClean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u-RU" sz="11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посвященная </a:t>
            </a:r>
            <a:r>
              <a:rPr lang="ru-RU" sz="1100" dirty="0">
                <a:solidFill>
                  <a:schemeClr val="bg1"/>
                </a:solidFill>
                <a:latin typeface="Arial Black" panose="020B0A04020102020204" pitchFamily="34" charset="0"/>
              </a:rPr>
              <a:t>100-летию со дня образования государственной санитарно-эпидемиологической службы </a:t>
            </a:r>
            <a:r>
              <a:rPr lang="ru-RU" sz="11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России</a:t>
            </a:r>
            <a:br>
              <a:rPr lang="ru-RU" sz="1100" dirty="0" smtClean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u-RU" sz="11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и </a:t>
            </a:r>
            <a:r>
              <a:rPr lang="ru-RU" sz="1100" dirty="0">
                <a:solidFill>
                  <a:schemeClr val="bg1"/>
                </a:solidFill>
                <a:latin typeface="Arial Black" panose="020B0A04020102020204" pitchFamily="34" charset="0"/>
              </a:rPr>
              <a:t>125-летию со дня рождения Зинаиды Виссарионовны </a:t>
            </a:r>
            <a:r>
              <a:rPr lang="ru-RU" sz="1100" dirty="0" err="1">
                <a:solidFill>
                  <a:schemeClr val="bg1"/>
                </a:solidFill>
                <a:latin typeface="Arial Black" panose="020B0A04020102020204" pitchFamily="34" charset="0"/>
              </a:rPr>
              <a:t>Ермольевой</a:t>
            </a:r>
            <a:r>
              <a:rPr lang="ru-RU" sz="1100" dirty="0">
                <a:solidFill>
                  <a:schemeClr val="bg1"/>
                </a:solidFill>
                <a:latin typeface="Arial Black" panose="020B0A04020102020204" pitchFamily="34" charset="0"/>
              </a:rPr>
              <a:t>.</a:t>
            </a:r>
            <a:endParaRPr lang="ru-RU" sz="1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3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9937" y="385451"/>
            <a:ext cx="6096001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ЗАГОЛОВОК СЛАЙДА. 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Максимум 2 строки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059" y="3450534"/>
            <a:ext cx="319996" cy="27428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937" y="1667735"/>
            <a:ext cx="3436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Заголовок в тексте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9936" y="2842297"/>
            <a:ext cx="4308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Текст с выделением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059" y="3932943"/>
            <a:ext cx="319996" cy="27428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170394" y="2873075"/>
            <a:ext cx="600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Подпись под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инфографику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иллюстрации</a:t>
            </a:r>
            <a:endParaRPr lang="ru-RU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4059" y="4701343"/>
            <a:ext cx="108878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Начало повседневной работы по формированию позиции представляет собой интересный эксперимент проверки направлений прогрессивного развития. Задача организации, в особенности же рамки и место обучения кадров играет важную роль в формировании соответствующий условий активизации. Разнообразный и богатый опыт реализация намеченных плановых заданий влечет за собой процесс внедрения и модернизации систем массового участия.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7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6546" y="2957085"/>
            <a:ext cx="6096001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52333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102</Words>
  <Application>Microsoft Office PowerPoint</Application>
  <PresentationFormat>Широкоэкранный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Жиянова Алина Юрьевна</dc:creator>
  <cp:lastModifiedBy>ONTD-02</cp:lastModifiedBy>
  <cp:revision>14</cp:revision>
  <cp:lastPrinted>2022-08-29T13:16:25Z</cp:lastPrinted>
  <dcterms:created xsi:type="dcterms:W3CDTF">2022-04-05T12:08:31Z</dcterms:created>
  <dcterms:modified xsi:type="dcterms:W3CDTF">2022-08-30T06:47:38Z</dcterms:modified>
</cp:coreProperties>
</file>